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7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01" autoAdjust="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EEB77-90BD-4125-98F1-AA6357F627E9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8DEEF-3148-466F-A658-FE049644A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the students guess from this</a:t>
            </a:r>
            <a:r>
              <a:rPr lang="en-US" baseline="0" dirty="0" smtClean="0"/>
              <a:t> slide- which is living and non-living. </a:t>
            </a:r>
          </a:p>
          <a:p>
            <a:r>
              <a:rPr lang="en-US" baseline="0" dirty="0" smtClean="0"/>
              <a:t>Please don’t give away answers- this is purely to help students think and reason why the think so.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05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name each</a:t>
            </a:r>
            <a:r>
              <a:rPr lang="en-US" baseline="0" dirty="0" smtClean="0"/>
              <a:t> of the groups- flowers, leaves, stem, root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7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7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on types of root they have collected-</a:t>
            </a:r>
            <a:r>
              <a:rPr lang="en-US" baseline="0" dirty="0" smtClean="0"/>
              <a:t> what is the role roots have? Students could guess- they need now know about taproot and fibrous root.</a:t>
            </a:r>
          </a:p>
          <a:p>
            <a:r>
              <a:rPr lang="en-US" baseline="0" dirty="0" smtClean="0"/>
              <a:t>But could talk about root as a support, root as a channel to take in 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72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on the type</a:t>
            </a:r>
            <a:r>
              <a:rPr lang="en-US" baseline="0" dirty="0" smtClean="0"/>
              <a:t> of stem- based on its length, breadth, and other features (scales, thorn, hairy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)- just to make students wonder on the diversity of stem around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7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be asked to categorize leaves</a:t>
            </a:r>
            <a:r>
              <a:rPr lang="en-US" baseline="0" dirty="0" smtClean="0"/>
              <a:t> they have collected based on its- color, shape, size and margins. This can be pasted on a paper to create leaf album.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32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discussion</a:t>
            </a:r>
            <a:r>
              <a:rPr lang="en-US" baseline="0" dirty="0" smtClean="0"/>
              <a:t> could be done on the variety of flowers around 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20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be asked to share</a:t>
            </a:r>
            <a:r>
              <a:rPr lang="en-US" baseline="0" dirty="0" smtClean="0"/>
              <a:t> their thoughts for each of this questions. Their responses can be captured on the black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00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</a:t>
            </a:r>
            <a:r>
              <a:rPr lang="en-US" baseline="0" dirty="0" smtClean="0"/>
              <a:t> could add more points- these are only pointers.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7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the students to think the qualities of a living things- they could come up with a lot of reasons- write down all reasons they say on the black board- also ask them reasons for why they think so.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Elicit responses from </a:t>
            </a:r>
            <a:r>
              <a:rPr lang="en-US" baseline="0" dirty="0" smtClean="0"/>
              <a:t> the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0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Elicit responses from students- ask probing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83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purely for summarizations,</a:t>
            </a:r>
            <a:r>
              <a:rPr lang="en-US" baseline="0" dirty="0" smtClean="0"/>
              <a:t> add to the points written if students have shared a different point.</a:t>
            </a:r>
            <a:endParaRPr lang="en-US" dirty="0" smtClean="0"/>
          </a:p>
          <a:p>
            <a:r>
              <a:rPr lang="en-US" dirty="0" smtClean="0"/>
              <a:t>Qualities to come a animation in the slide-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Students to think the qualities and they show them the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students to identify these plants- add to the list other plants they say.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55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</a:t>
            </a:r>
            <a:r>
              <a:rPr lang="en-US" baseline="0" dirty="0" smtClean="0"/>
              <a:t> to name body parts- sharing in Tamil also is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to guess names</a:t>
            </a:r>
            <a:r>
              <a:rPr lang="en-US" baseline="0" dirty="0" smtClean="0"/>
              <a:t> of different plants- students can say in their own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7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have to organize</a:t>
            </a:r>
            <a:r>
              <a:rPr lang="en-US" baseline="0" dirty="0" smtClean="0"/>
              <a:t> different parts seen in this slide. Group them based on the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1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2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5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3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3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13" Type="http://schemas.openxmlformats.org/officeDocument/2006/relationships/image" Target="../media/image51.jpeg"/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image" Target="../media/image49.png"/><Relationship Id="rId5" Type="http://schemas.openxmlformats.org/officeDocument/2006/relationships/image" Target="../media/image43.jpg"/><Relationship Id="rId15" Type="http://schemas.openxmlformats.org/officeDocument/2006/relationships/image" Target="../media/image53.jpg"/><Relationship Id="rId10" Type="http://schemas.openxmlformats.org/officeDocument/2006/relationships/image" Target="../media/image48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Relationship Id="rId1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54.jpe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12" Type="http://schemas.openxmlformats.org/officeDocument/2006/relationships/image" Target="../media/image4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g"/><Relationship Id="rId15" Type="http://schemas.openxmlformats.org/officeDocument/2006/relationships/image" Target="../media/image53.jpg"/><Relationship Id="rId10" Type="http://schemas.openxmlformats.org/officeDocument/2006/relationships/image" Target="../media/image49.png"/><Relationship Id="rId4" Type="http://schemas.openxmlformats.org/officeDocument/2006/relationships/image" Target="../media/image43.jpg"/><Relationship Id="rId9" Type="http://schemas.openxmlformats.org/officeDocument/2006/relationships/image" Target="../media/image48.jpg"/><Relationship Id="rId1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13" Type="http://schemas.openxmlformats.org/officeDocument/2006/relationships/image" Target="../media/image75.jpg"/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12" Type="http://schemas.openxmlformats.org/officeDocument/2006/relationships/image" Target="../media/image7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g"/><Relationship Id="rId4" Type="http://schemas.openxmlformats.org/officeDocument/2006/relationships/image" Target="../media/image66.jpg"/><Relationship Id="rId9" Type="http://schemas.openxmlformats.org/officeDocument/2006/relationships/image" Target="../media/image71.jpg"/><Relationship Id="rId14" Type="http://schemas.openxmlformats.org/officeDocument/2006/relationships/image" Target="../media/image7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43.jpg"/><Relationship Id="rId7" Type="http://schemas.openxmlformats.org/officeDocument/2006/relationships/image" Target="../media/image7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g"/><Relationship Id="rId11" Type="http://schemas.openxmlformats.org/officeDocument/2006/relationships/image" Target="../media/image83.jpg"/><Relationship Id="rId5" Type="http://schemas.openxmlformats.org/officeDocument/2006/relationships/image" Target="../media/image77.jpg"/><Relationship Id="rId10" Type="http://schemas.openxmlformats.org/officeDocument/2006/relationships/image" Target="../media/image82.jpg"/><Relationship Id="rId4" Type="http://schemas.openxmlformats.org/officeDocument/2006/relationships/image" Target="../media/image42.jpg"/><Relationship Id="rId9" Type="http://schemas.openxmlformats.org/officeDocument/2006/relationships/image" Target="../media/image8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19" y="1892862"/>
            <a:ext cx="3756661" cy="4052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9" y="2194560"/>
            <a:ext cx="3385098" cy="3750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7539" y="1203960"/>
            <a:ext cx="4831080" cy="1648301"/>
          </a:xfrm>
        </p:spPr>
        <p:txBody>
          <a:bodyPr>
            <a:normAutofit fontScale="90000"/>
          </a:bodyPr>
          <a:lstStyle/>
          <a:p>
            <a:r>
              <a:rPr lang="ta-IN" b="1" dirty="0" smtClean="0"/>
              <a:t>தாவர தேவதை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03" y="3638282"/>
            <a:ext cx="1583336" cy="2306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17" y="3919024"/>
            <a:ext cx="1990725" cy="229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05" y="3919024"/>
            <a:ext cx="1439462" cy="21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31" y="2199930"/>
            <a:ext cx="2385758" cy="1587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2" y="3967684"/>
            <a:ext cx="2586395" cy="1721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057" y="2161944"/>
            <a:ext cx="2498017" cy="1641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9" y="348318"/>
            <a:ext cx="2143563" cy="1607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64" y="347235"/>
            <a:ext cx="1278408" cy="1638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83" y="381937"/>
            <a:ext cx="2194167" cy="1780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52" y="3725515"/>
            <a:ext cx="1792850" cy="1986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89" y="3853141"/>
            <a:ext cx="1892235" cy="1731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72" y="323689"/>
            <a:ext cx="1769353" cy="1769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8035"/>
          <a:stretch/>
        </p:blipFill>
        <p:spPr>
          <a:xfrm>
            <a:off x="3100760" y="2199930"/>
            <a:ext cx="2675789" cy="1450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86" y="362947"/>
            <a:ext cx="1218714" cy="1624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429" y="4024412"/>
            <a:ext cx="1146806" cy="1607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3" y="2161944"/>
            <a:ext cx="2133945" cy="1414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829" y="5751545"/>
            <a:ext cx="112890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500" dirty="0" smtClean="0"/>
              <a:t>இப்படங்கள் இடம் மாறி உள்ளன. முறையாக அடுக்கலாமா?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962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46539" y="336139"/>
            <a:ext cx="4723204" cy="3615579"/>
            <a:chOff x="472112" y="565390"/>
            <a:chExt cx="4723204" cy="36155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145" y="2647747"/>
              <a:ext cx="1890117" cy="125778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25"/>
            <a:stretch/>
          </p:blipFill>
          <p:spPr>
            <a:xfrm>
              <a:off x="845258" y="2647747"/>
              <a:ext cx="1793250" cy="12577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91" y="1096726"/>
              <a:ext cx="1976418" cy="14823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261" y="1111761"/>
              <a:ext cx="1161916" cy="14895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11781" y="632227"/>
              <a:ext cx="13079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a-IN" sz="2000" dirty="0" smtClean="0"/>
                <a:t>பூக்கள்</a:t>
              </a:r>
              <a:endParaRPr lang="en-US" sz="2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2112" y="565390"/>
              <a:ext cx="4723204" cy="36155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03875" y="329961"/>
            <a:ext cx="5711048" cy="3159833"/>
            <a:chOff x="6005298" y="482059"/>
            <a:chExt cx="5531382" cy="30062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080" y="1111761"/>
              <a:ext cx="2406599" cy="195234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447" y="1065352"/>
              <a:ext cx="1792850" cy="198644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107298" y="625545"/>
              <a:ext cx="1679965" cy="380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a-IN" sz="2000" dirty="0" smtClean="0"/>
                <a:t>இலைகள்</a:t>
              </a:r>
              <a:endParaRPr lang="en-US" sz="2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05298" y="482059"/>
              <a:ext cx="5531382" cy="30062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7761" y="4268332"/>
            <a:ext cx="6283391" cy="2377439"/>
            <a:chOff x="254568" y="4236720"/>
            <a:chExt cx="6283391" cy="23774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001" y="4733200"/>
              <a:ext cx="1892235" cy="17311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760" y="5036510"/>
              <a:ext cx="1371600" cy="1371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68" y="5009995"/>
              <a:ext cx="3102209" cy="1371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87254" y="4357565"/>
              <a:ext cx="1813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a-IN" sz="2000" dirty="0" smtClean="0"/>
                <a:t>வேர்கள்</a:t>
              </a:r>
              <a:endParaRPr lang="en-US" sz="2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3346" y="4236720"/>
              <a:ext cx="5964613" cy="2377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38917" y="3599045"/>
            <a:ext cx="4676007" cy="3046726"/>
            <a:chOff x="6873738" y="3450042"/>
            <a:chExt cx="4463759" cy="31934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330" y="5082117"/>
              <a:ext cx="2061148" cy="1371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2431" y="5039354"/>
              <a:ext cx="1028700" cy="1371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451" y="3586326"/>
              <a:ext cx="978408" cy="1371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934" y="3568228"/>
              <a:ext cx="2104995" cy="139570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73738" y="4674828"/>
              <a:ext cx="1342772" cy="419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a-IN" sz="2000" dirty="0" smtClean="0"/>
                <a:t>தண்டு</a:t>
              </a:r>
              <a:endParaRPr lang="en-US" sz="2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02255" y="3450042"/>
              <a:ext cx="4435242" cy="31934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27336" y="1859277"/>
            <a:ext cx="10287000" cy="3166259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20024" y="2472910"/>
            <a:ext cx="9701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3000" b="1" dirty="0" smtClean="0">
                <a:solidFill>
                  <a:srgbClr val="FFFF00"/>
                </a:solidFill>
              </a:rPr>
              <a:t>செயல்த்திட்டம்: பல விதமான பூ மற்றும் இலைகளை சேகரித்தல். ஜூன் 2017 திசைமானி இதழைப் பார்க்க: பக்க எண் – 40. தாவர தேவதை</a:t>
            </a:r>
            <a:r>
              <a:rPr lang="en-US" sz="3000" b="1" dirty="0" smtClean="0"/>
              <a:t>’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19019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0" y="944880"/>
            <a:ext cx="239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3600" dirty="0" smtClean="0"/>
              <a:t>வேர்கள்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48" y="2473637"/>
            <a:ext cx="2628902" cy="2300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17" y="2566034"/>
            <a:ext cx="2019300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/>
          <a:stretch/>
        </p:blipFill>
        <p:spPr>
          <a:xfrm>
            <a:off x="7832881" y="2182653"/>
            <a:ext cx="4151228" cy="251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051684"/>
            <a:ext cx="16478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5" y="4761929"/>
            <a:ext cx="193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3600" dirty="0" smtClean="0"/>
              <a:t>தண்டு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1" y="816371"/>
            <a:ext cx="2331406" cy="3112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34" y="4160095"/>
            <a:ext cx="3027410" cy="2267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99" y="816372"/>
            <a:ext cx="2063753" cy="3112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56" y="794543"/>
            <a:ext cx="2364105" cy="3156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68" y="4160095"/>
            <a:ext cx="3004185" cy="22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035" y="365934"/>
            <a:ext cx="351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3600" dirty="0" smtClean="0"/>
              <a:t>இலைகள்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2" y="2573536"/>
            <a:ext cx="2002774" cy="2002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71" y="4667042"/>
            <a:ext cx="2268897" cy="1543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35" y="1054623"/>
            <a:ext cx="2166846" cy="1433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2" y="1042079"/>
            <a:ext cx="1946993" cy="1458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46" y="1012265"/>
            <a:ext cx="2217485" cy="1475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47" y="2823446"/>
            <a:ext cx="2217485" cy="1660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5" y="4855400"/>
            <a:ext cx="2166846" cy="1441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5" y="2858881"/>
            <a:ext cx="2170179" cy="16255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25" y="4529307"/>
            <a:ext cx="2545054" cy="1818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91" y="4717664"/>
            <a:ext cx="2162907" cy="1441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56" y="2833235"/>
            <a:ext cx="2619375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91" y="981844"/>
            <a:ext cx="2064099" cy="15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56" y="746760"/>
            <a:ext cx="250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3600" dirty="0" smtClean="0"/>
              <a:t>பூக்கள்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8"/>
          <a:stretch/>
        </p:blipFill>
        <p:spPr>
          <a:xfrm>
            <a:off x="9637957" y="2010042"/>
            <a:ext cx="2218764" cy="1573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90" y="3909090"/>
            <a:ext cx="2590748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07" y="3909089"/>
            <a:ext cx="2590748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83" y="1984675"/>
            <a:ext cx="2428879" cy="1616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39" y="1967328"/>
            <a:ext cx="2136349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08" y="3909090"/>
            <a:ext cx="2473113" cy="1750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95" y="2055124"/>
            <a:ext cx="2136349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" y="3922394"/>
            <a:ext cx="2301662" cy="1724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r="20400"/>
          <a:stretch/>
        </p:blipFill>
        <p:spPr>
          <a:xfrm>
            <a:off x="396240" y="2010042"/>
            <a:ext cx="18897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9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73480" y="1813560"/>
            <a:ext cx="10287000" cy="3078480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02080" y="2128426"/>
            <a:ext cx="9540240" cy="2448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a-IN" sz="3500" dirty="0" smtClean="0"/>
              <a:t>இதுவரை என்ன கற்றோம்?</a:t>
            </a:r>
          </a:p>
          <a:p>
            <a:pPr>
              <a:lnSpc>
                <a:spcPct val="150000"/>
              </a:lnSpc>
            </a:pPr>
            <a:r>
              <a:rPr lang="ta-IN" sz="3500" dirty="0" smtClean="0"/>
              <a:t>இந்த செயல்பாட்டில் பிடித்தது என்ன?</a:t>
            </a:r>
          </a:p>
          <a:p>
            <a:pPr>
              <a:lnSpc>
                <a:spcPct val="150000"/>
              </a:lnSpc>
            </a:pPr>
            <a:r>
              <a:rPr lang="ta-IN" sz="3500" dirty="0" smtClean="0"/>
              <a:t>பிடிக்காதது என்ன?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41467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1143000"/>
            <a:ext cx="10896600" cy="467820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a-IN" sz="3000" dirty="0" smtClean="0"/>
              <a:t>நினைவில் நிறுத்த சில குறிப்புகள்:</a:t>
            </a:r>
          </a:p>
          <a:p>
            <a:endParaRPr lang="ta-IN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a-IN" sz="3000" dirty="0" smtClean="0"/>
              <a:t>நம்மை சுற்றி உயிருள்ளவை மற்றும் உயிரற்றவையும் இருக்கின்றன.</a:t>
            </a:r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a-IN" sz="3000" dirty="0" smtClean="0"/>
              <a:t>செடிகள் உயிருள்ளவை.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a-IN" sz="3000" dirty="0" smtClean="0"/>
              <a:t>செடிகளில் பல வகைகள் உண்டு.</a:t>
            </a:r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a-IN" sz="3000" dirty="0" smtClean="0"/>
              <a:t>செடிகளில் இலை,பூ, தண்டு மற்றும் வெர் என்று பல பாகங்கள் உள்ளன.</a:t>
            </a:r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a-IN" sz="3000" dirty="0" smtClean="0"/>
              <a:t>ஒவ்வோரு செடியின் பாகங்களும் மாறுபடும்.</a:t>
            </a:r>
            <a:endParaRPr lang="en-US" sz="3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28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85" y="5429881"/>
            <a:ext cx="11186382" cy="1098203"/>
          </a:xfrm>
        </p:spPr>
        <p:txBody>
          <a:bodyPr>
            <a:noAutofit/>
          </a:bodyPr>
          <a:lstStyle/>
          <a:p>
            <a:r>
              <a:rPr lang="ta-IN" sz="2000" dirty="0" smtClean="0"/>
              <a:t>இந்த படத்தில் உயிருள்ளவற்றை உயிரற்றவைகளிலிருந்து பிரிக்க முடியுமா?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ta-IN" sz="2000" dirty="0" smtClean="0"/>
              <a:t>எதனால் அப்படி செய்திட முடியும் என யோசிப்போமா?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33" y="2454464"/>
            <a:ext cx="2113736" cy="14098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91" y="3752104"/>
            <a:ext cx="1755769" cy="1755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1" y="2629992"/>
            <a:ext cx="1905000" cy="1161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3" y="994573"/>
            <a:ext cx="1994861" cy="1329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12" y="4007935"/>
            <a:ext cx="1704924" cy="1277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33" y="4007935"/>
            <a:ext cx="2113736" cy="1406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49" y="1081946"/>
            <a:ext cx="1857032" cy="12670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r="8045"/>
          <a:stretch/>
        </p:blipFill>
        <p:spPr>
          <a:xfrm>
            <a:off x="2891933" y="994573"/>
            <a:ext cx="2113736" cy="1223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27" y="1126431"/>
            <a:ext cx="1636698" cy="1168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2" y="2472398"/>
            <a:ext cx="2020843" cy="13399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34104"/>
            <a:ext cx="1905000" cy="1209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946481"/>
            <a:ext cx="1905000" cy="149740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46910" y="316332"/>
            <a:ext cx="8625690" cy="638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z="3200" dirty="0" smtClean="0"/>
              <a:t>உயிருள்ளவை மற்றும் உயிரற்றவை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82" y="3851751"/>
            <a:ext cx="1513399" cy="15894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77" y="2213805"/>
            <a:ext cx="863918" cy="17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1" y="2423161"/>
            <a:ext cx="10805159" cy="144779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a-IN" sz="3600" b="1" dirty="0" smtClean="0">
                <a:solidFill>
                  <a:schemeClr val="accent1">
                    <a:lumMod val="50000"/>
                  </a:schemeClr>
                </a:solidFill>
              </a:rPr>
              <a:t>எதனால் உயிருள்ளவை உயிரற்றவை எனப் பிரித்துக்கூறுகின்றோம்?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0" y="1234447"/>
            <a:ext cx="7208520" cy="1325563"/>
          </a:xfrm>
        </p:spPr>
        <p:txBody>
          <a:bodyPr>
            <a:normAutofit/>
          </a:bodyPr>
          <a:lstStyle/>
          <a:p>
            <a:r>
              <a:rPr lang="ta-IN" sz="3500" dirty="0" smtClean="0">
                <a:solidFill>
                  <a:schemeClr val="accent1">
                    <a:lumMod val="50000"/>
                  </a:schemeClr>
                </a:solidFill>
              </a:rPr>
              <a:t>ஒரு கார் உயிருள்ளதா உயிர் அற்றதா?</a:t>
            </a: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59" y="2680268"/>
            <a:ext cx="5754064" cy="3233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43" y="1234447"/>
            <a:ext cx="3834072" cy="4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4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33" y="1466910"/>
            <a:ext cx="3834072" cy="4860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065" y="804128"/>
            <a:ext cx="8174015" cy="1325563"/>
          </a:xfrm>
        </p:spPr>
        <p:txBody>
          <a:bodyPr>
            <a:normAutofit/>
          </a:bodyPr>
          <a:lstStyle/>
          <a:p>
            <a:r>
              <a:rPr lang="ta-IN" sz="3500" dirty="0" smtClean="0">
                <a:solidFill>
                  <a:schemeClr val="accent1">
                    <a:lumMod val="50000"/>
                  </a:schemeClr>
                </a:solidFill>
              </a:rPr>
              <a:t>பூனை உயிரற்றது என்றால் ஏற்பீர்களா? ஏன்?</a:t>
            </a: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65" y="2154977"/>
            <a:ext cx="5991510" cy="39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04" y="401527"/>
            <a:ext cx="11768396" cy="1325563"/>
          </a:xfrm>
        </p:spPr>
        <p:txBody>
          <a:bodyPr>
            <a:normAutofit/>
          </a:bodyPr>
          <a:lstStyle/>
          <a:p>
            <a:r>
              <a:rPr lang="ta-IN" sz="3200" dirty="0" smtClean="0">
                <a:solidFill>
                  <a:schemeClr val="accent1">
                    <a:lumMod val="50000"/>
                  </a:schemeClr>
                </a:solidFill>
              </a:rPr>
              <a:t>உயிருள்ளவை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a-IN" sz="32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ta-IN" sz="3200" dirty="0" smtClean="0">
                <a:solidFill>
                  <a:schemeClr val="accent1">
                    <a:lumMod val="50000"/>
                  </a:schemeClr>
                </a:solidFill>
              </a:rPr>
              <a:t>உயிர்வாழ்வனவற்றின்) குணாதிசியங்கள்: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0827" y="1883196"/>
            <a:ext cx="1322972" cy="679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z="2300" dirty="0" smtClean="0"/>
              <a:t>நகரும்</a:t>
            </a:r>
            <a:endParaRPr lang="en-US" sz="2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45022" y="2882599"/>
            <a:ext cx="1830777" cy="58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z="2300" dirty="0" smtClean="0"/>
              <a:t>உணரும்</a:t>
            </a:r>
            <a:endParaRPr lang="en-US" sz="23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827" y="2782490"/>
            <a:ext cx="4285556" cy="789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z="2300" dirty="0" smtClean="0"/>
              <a:t>இனப்பெருக்கம் செய்யும்</a:t>
            </a:r>
            <a:endParaRPr lang="en-US" sz="23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65210" y="1559979"/>
            <a:ext cx="21195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z="2300" dirty="0" smtClean="0"/>
              <a:t>சப்தமிடும்</a:t>
            </a:r>
            <a:endParaRPr lang="en-US" sz="23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26484" y="1819432"/>
            <a:ext cx="2096754" cy="88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z="2300" dirty="0" smtClean="0"/>
              <a:t>சுவாசிக்கும்</a:t>
            </a:r>
            <a:endParaRPr lang="en-US" sz="23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16249" y="1576632"/>
            <a:ext cx="16769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z="2300" dirty="0" smtClean="0"/>
              <a:t>சாப்பிடும்</a:t>
            </a:r>
            <a:endParaRPr lang="en-US" sz="23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48459" y="1794452"/>
            <a:ext cx="1627164" cy="803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z="2300" dirty="0" smtClean="0"/>
              <a:t>வளரும்</a:t>
            </a:r>
            <a:endParaRPr lang="en-US" sz="23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64" y="4092392"/>
            <a:ext cx="2048396" cy="1394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49" y="4088621"/>
            <a:ext cx="2105936" cy="14025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39" y="4075123"/>
            <a:ext cx="2113786" cy="1402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2" y="4086151"/>
            <a:ext cx="2295332" cy="140051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9264459" y="2902195"/>
            <a:ext cx="1721033" cy="598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z="2300" dirty="0" smtClean="0"/>
              <a:t>இறக்கும்</a:t>
            </a:r>
            <a:endParaRPr lang="en-US" sz="23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893" y="4075123"/>
            <a:ext cx="2254854" cy="141153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605587" y="5867400"/>
            <a:ext cx="11053013" cy="477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23604" y="1795087"/>
            <a:ext cx="11250236" cy="66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25" y="5306246"/>
            <a:ext cx="10430798" cy="774514"/>
          </a:xfrm>
        </p:spPr>
        <p:txBody>
          <a:bodyPr>
            <a:normAutofit/>
          </a:bodyPr>
          <a:lstStyle/>
          <a:p>
            <a:r>
              <a:rPr lang="ta-IN" sz="2500" dirty="0" smtClean="0"/>
              <a:t>இங்குள்ள சில செடிகள் சிலவற்றின் பெயரை கூறலாமா?</a:t>
            </a:r>
            <a:endParaRPr lang="en-US" sz="25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48" y="1872543"/>
            <a:ext cx="1908708" cy="1213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1" y="3410578"/>
            <a:ext cx="1267646" cy="12676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80" y="1881799"/>
            <a:ext cx="1637830" cy="1226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85" y="3410578"/>
            <a:ext cx="1690194" cy="12676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99" y="3424180"/>
            <a:ext cx="1690194" cy="1267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41" y="1872543"/>
            <a:ext cx="1467052" cy="12191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22" y="3424180"/>
            <a:ext cx="1892009" cy="12676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1" y="3439021"/>
            <a:ext cx="2253593" cy="12676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r="16665"/>
          <a:stretch/>
        </p:blipFill>
        <p:spPr>
          <a:xfrm>
            <a:off x="557243" y="1894852"/>
            <a:ext cx="1982874" cy="12464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49" y="3410578"/>
            <a:ext cx="1557784" cy="12676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17" y="1872543"/>
            <a:ext cx="1820907" cy="12139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734" y="1894852"/>
            <a:ext cx="1635723" cy="1226792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557243" y="605603"/>
            <a:ext cx="1084778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z="3500" dirty="0" smtClean="0">
                <a:solidFill>
                  <a:schemeClr val="accent1">
                    <a:lumMod val="50000"/>
                  </a:schemeClr>
                </a:solidFill>
              </a:rPr>
              <a:t>என்னேன்ன செடிகள் உங்களுக்கு தெரியும்?</a:t>
            </a: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7920" y="2560360"/>
            <a:ext cx="5532120" cy="1775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a-IN" sz="2500" dirty="0" smtClean="0">
                <a:solidFill>
                  <a:schemeClr val="accent1">
                    <a:lumMod val="50000"/>
                  </a:schemeClr>
                </a:solidFill>
              </a:rPr>
              <a:t>இந்த குழந்தைகளின் படத்தில் வெவ்வேறு பாகங்களின் பெயர்களைக் கூறலாமா?</a:t>
            </a:r>
            <a:endParaRPr lang="en-US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" y="971929"/>
            <a:ext cx="5109210" cy="49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05" y="586854"/>
            <a:ext cx="3716742" cy="55887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53147" y="2530260"/>
            <a:ext cx="6544843" cy="1701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a-IN" sz="2500" dirty="0" smtClean="0">
                <a:solidFill>
                  <a:schemeClr val="accent1">
                    <a:lumMod val="50000"/>
                  </a:schemeClr>
                </a:solidFill>
              </a:rPr>
              <a:t>செடிகளின் பாகங்களின் பெய்ர்களை உங்களால் கூற முடிகிறதா பார்ப்போம்.</a:t>
            </a:r>
            <a:endParaRPr lang="en-US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539</Words>
  <Application>Microsoft Office PowerPoint</Application>
  <PresentationFormat>Widescreen</PresentationFormat>
  <Paragraphs>76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Latha</vt:lpstr>
      <vt:lpstr>Office Theme</vt:lpstr>
      <vt:lpstr>தாவர தேவதை</vt:lpstr>
      <vt:lpstr>இந்த படத்தில் உயிருள்ளவற்றை உயிரற்றவைகளிலிருந்து பிரிக்க முடியுமா?  எதனால் அப்படி செய்திட முடியும் என யோசிப்போமா?</vt:lpstr>
      <vt:lpstr>எதனால் உயிருள்ளவை உயிரற்றவை எனப் பிரித்துக்கூறுகின்றோம்?</vt:lpstr>
      <vt:lpstr>ஒரு கார் உயிருள்ளதா உயிர் அற்றதா?</vt:lpstr>
      <vt:lpstr>பூனை உயிரற்றது என்றால் ஏற்பீர்களா? ஏன்?</vt:lpstr>
      <vt:lpstr>உயிருள்ளவை (உயிர்வாழ்வனவற்றின்) குணாதிசியங்கள்:</vt:lpstr>
      <vt:lpstr>இங்குள்ள சில செடிகள் சிலவற்றின் பெயரை கூறலாமா?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plant fairy</dc:title>
  <dc:creator>user</dc:creator>
  <cp:lastModifiedBy>user</cp:lastModifiedBy>
  <cp:revision>60</cp:revision>
  <dcterms:created xsi:type="dcterms:W3CDTF">2017-06-21T10:35:57Z</dcterms:created>
  <dcterms:modified xsi:type="dcterms:W3CDTF">2017-07-05T11:18:42Z</dcterms:modified>
</cp:coreProperties>
</file>